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113"/>
  </p:notesMasterIdLst>
  <p:sldIdLst>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7" r:id="rId17"/>
    <p:sldId id="338" r:id="rId18"/>
    <p:sldId id="339" r:id="rId19"/>
    <p:sldId id="349" r:id="rId20"/>
    <p:sldId id="340" r:id="rId21"/>
    <p:sldId id="341" r:id="rId22"/>
    <p:sldId id="342" r:id="rId23"/>
    <p:sldId id="343" r:id="rId24"/>
    <p:sldId id="344" r:id="rId25"/>
    <p:sldId id="345" r:id="rId26"/>
    <p:sldId id="346" r:id="rId27"/>
    <p:sldId id="347" r:id="rId28"/>
    <p:sldId id="348" r:id="rId29"/>
    <p:sldId id="350" r:id="rId30"/>
    <p:sldId id="351" r:id="rId31"/>
    <p:sldId id="352" r:id="rId32"/>
    <p:sldId id="353" r:id="rId33"/>
    <p:sldId id="354" r:id="rId34"/>
    <p:sldId id="355" r:id="rId35"/>
    <p:sldId id="356" r:id="rId36"/>
    <p:sldId id="357" r:id="rId37"/>
    <p:sldId id="358" r:id="rId38"/>
    <p:sldId id="359" r:id="rId39"/>
    <p:sldId id="360" r:id="rId40"/>
    <p:sldId id="365" r:id="rId41"/>
    <p:sldId id="366" r:id="rId42"/>
    <p:sldId id="367" r:id="rId43"/>
    <p:sldId id="361" r:id="rId44"/>
    <p:sldId id="362" r:id="rId45"/>
    <p:sldId id="363" r:id="rId46"/>
    <p:sldId id="364" r:id="rId47"/>
    <p:sldId id="336" r:id="rId48"/>
    <p:sldId id="256"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9" r:id="rId79"/>
    <p:sldId id="290" r:id="rId80"/>
    <p:sldId id="291" r:id="rId81"/>
    <p:sldId id="292" r:id="rId82"/>
    <p:sldId id="293" r:id="rId83"/>
    <p:sldId id="294" r:id="rId84"/>
    <p:sldId id="295" r:id="rId85"/>
    <p:sldId id="296" r:id="rId86"/>
    <p:sldId id="297" r:id="rId87"/>
    <p:sldId id="298" r:id="rId88"/>
    <p:sldId id="299" r:id="rId89"/>
    <p:sldId id="300" r:id="rId90"/>
    <p:sldId id="301" r:id="rId91"/>
    <p:sldId id="302" r:id="rId92"/>
    <p:sldId id="303" r:id="rId93"/>
    <p:sldId id="304" r:id="rId94"/>
    <p:sldId id="287" r:id="rId95"/>
    <p:sldId id="288" r:id="rId96"/>
    <p:sldId id="321" r:id="rId97"/>
    <p:sldId id="305" r:id="rId98"/>
    <p:sldId id="306" r:id="rId99"/>
    <p:sldId id="307" r:id="rId100"/>
    <p:sldId id="308" r:id="rId101"/>
    <p:sldId id="309" r:id="rId102"/>
    <p:sldId id="310" r:id="rId103"/>
    <p:sldId id="311" r:id="rId104"/>
    <p:sldId id="312" r:id="rId105"/>
    <p:sldId id="313" r:id="rId106"/>
    <p:sldId id="314" r:id="rId107"/>
    <p:sldId id="315" r:id="rId108"/>
    <p:sldId id="316" r:id="rId109"/>
    <p:sldId id="317" r:id="rId110"/>
    <p:sldId id="318" r:id="rId111"/>
    <p:sldId id="319"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Intro" id="{78FCD3D6-71B1-204D-805D-B14AA1F66E2C}">
          <p14:sldIdLst>
            <p14:sldId id="322"/>
            <p14:sldId id="323"/>
            <p14:sldId id="324"/>
            <p14:sldId id="325"/>
          </p14:sldIdLst>
        </p14:section>
        <p14:section name="Pre-work" id="{B8E485D1-6656-A349-AC63-8637F4587EDE}">
          <p14:sldIdLst>
            <p14:sldId id="326"/>
            <p14:sldId id="327"/>
            <p14:sldId id="328"/>
            <p14:sldId id="329"/>
            <p14:sldId id="330"/>
            <p14:sldId id="331"/>
            <p14:sldId id="332"/>
            <p14:sldId id="333"/>
            <p14:sldId id="334"/>
          </p14:sldIdLst>
        </p14:section>
        <p14:section name="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2to3" id="{2C7F226E-2DAD-FC49-BD86-346CAF91B881}">
          <p14:sldIdLst>
            <p14:sldId id="350"/>
            <p14:sldId id="351"/>
            <p14:sldId id="352"/>
            <p14:sldId id="353"/>
            <p14:sldId id="354"/>
            <p14:sldId id="355"/>
            <p14:sldId id="356"/>
            <p14:sldId id="357"/>
            <p14:sldId id="358"/>
            <p14:sldId id="359"/>
            <p14:sldId id="360"/>
          </p14:sldIdLst>
        </p14:section>
        <p14:section name="Text" id="{A0CC001E-3516-7A43-8DA9-796F86A926AC}">
          <p14:sldIdLst>
            <p14:sldId id="365"/>
            <p14:sldId id="366"/>
            <p14:sldId id="367"/>
          </p14:sldIdLst>
        </p14:section>
        <p14:section name="Subprocessing" id="{08D0A754-E5F2-BF49-B570-D761D656077C}">
          <p14:sldIdLst>
            <p14:sldId id="361"/>
            <p14:sldId id="362"/>
            <p14:sldId id="363"/>
            <p14:sldId id="364"/>
          </p14:sldIdLst>
        </p14:section>
        <p14:section name="Examples" id="{11A75A5B-42BE-134E-B04B-8822427B1071}">
          <p14:sldIdLst>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ableStyles" Target="tableStyle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100</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101</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102</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103</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92FBD0EC-897B-AE46-A0A9-53091A6FE2EB}"/>
              </a:ext>
            </a:extLst>
          </p:cNvPr>
          <p:cNvPicPr>
            <a:picLocks noChangeAspect="1"/>
          </p:cNvPicPr>
          <p:nvPr/>
        </p:nvPicPr>
        <p:blipFill>
          <a:blip r:embed="rId2"/>
          <a:stretch>
            <a:fillRect/>
          </a:stretch>
        </p:blipFill>
        <p:spPr>
          <a:xfrm>
            <a:off x="1216180" y="2597819"/>
            <a:ext cx="11924084" cy="10028866"/>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D6C7AF4A-B3B2-EC43-B24F-F6CC72D9D964}"/>
              </a:ext>
            </a:extLst>
          </p:cNvPr>
          <p:cNvPicPr>
            <a:picLocks noChangeAspect="1"/>
          </p:cNvPicPr>
          <p:nvPr/>
        </p:nvPicPr>
        <p:blipFill>
          <a:blip r:embed="rId2"/>
          <a:stretch>
            <a:fillRect/>
          </a:stretch>
        </p:blipFill>
        <p:spPr>
          <a:xfrm>
            <a:off x="3514111" y="8461848"/>
            <a:ext cx="15007805" cy="4613707"/>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45</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48</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49</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50</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51</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52</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53</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54</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55</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56</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57</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58</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59</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60</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61</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62</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67</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68</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75</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92</a:t>
            </a:fld>
            <a:endParaRPr lang="en-US"/>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93</a:t>
            </a:fld>
            <a:endParaRPr lang="en-US"/>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96</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97</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98</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99</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885EC-B131-4CF0-B6A1-3DD3F16A1F00}">
  <ds:schemaRefs>
    <ds:schemaRef ds:uri="http://schemas.microsoft.com/sharepoint/v3/contenttype/forms"/>
  </ds:schemaRefs>
</ds:datastoreItem>
</file>

<file path=customXml/itemProps2.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1320</TotalTime>
  <Words>3752</Words>
  <Application>Microsoft Macintosh PowerPoint</Application>
  <PresentationFormat>Custom</PresentationFormat>
  <Paragraphs>645</Paragraphs>
  <Slides>109</Slides>
  <Notes>0</Notes>
  <HiddenSlides>65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109</vt:i4>
      </vt:variant>
    </vt:vector>
  </HeadingPairs>
  <TitlesOfParts>
    <vt:vector size="112" baseType="lpstr">
      <vt:lpstr>Arial</vt:lpstr>
      <vt:lpstr>Courier New</vt:lpstr>
      <vt:lpstr>Light Master Slides</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 using it</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87</cp:revision>
  <dcterms:modified xsi:type="dcterms:W3CDTF">2018-12-09T18:05:58Z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